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Bold" charset="1" panose="020B0802020202020204"/>
      <p:regular r:id="rId16"/>
    </p:embeddedFont>
    <p:embeddedFont>
      <p:font typeface="Arimo Bold" charset="1" panose="020B0704020202020204"/>
      <p:regular r:id="rId17"/>
    </p:embeddedFont>
    <p:embeddedFont>
      <p:font typeface="Poppins Medium Bold" charset="1" panose="02000000000000000000"/>
      <p:regular r:id="rId18"/>
    </p:embeddedFont>
    <p:embeddedFont>
      <p:font typeface="Poppins Medium" charset="1" panose="02000000000000000000"/>
      <p:regular r:id="rId19"/>
    </p:embeddedFont>
    <p:embeddedFont>
      <p:font typeface="Poppins Light" charset="1" panose="02000000000000000000"/>
      <p:regular r:id="rId20"/>
    </p:embeddedFont>
    <p:embeddedFont>
      <p:font typeface="Poppins Light Bold" charset="1" panose="02000000000000000000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s://chat.whatsapp.com/K3KXg7xVhulK2NeKsTJUwD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9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656400" y="1940050"/>
          <a:ext cx="7366000" cy="2133600"/>
        </p:xfrm>
        <a:graphic>
          <a:graphicData uri="http://schemas.openxmlformats.org/drawingml/2006/table">
            <a:tbl>
              <a:tblPr/>
              <a:tblGrid>
                <a:gridCol w="3030168"/>
                <a:gridCol w="4335832"/>
              </a:tblGrid>
              <a:tr h="1303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08"/>
                        </a:lnSpc>
                        <a:defRPr/>
                      </a:pPr>
                      <a:r>
                        <a:rPr lang="en-US" b="true" sz="284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Día, Fecha: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Viernes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19 / 07 / 2024</a:t>
                      </a:r>
                    </a:p>
                  </a:txBody>
                  <a:tcPr marL="91425" marR="91425" marT="91425" marB="9142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08"/>
                        </a:lnSpc>
                        <a:defRPr/>
                      </a:pPr>
                      <a:r>
                        <a:rPr lang="en-US" b="true" sz="284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Hora de inicio: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15:40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971775" y="4512775"/>
            <a:ext cx="13401150" cy="105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b="true" sz="4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Modelación y Simulación 2 [A]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1775" y="5661100"/>
            <a:ext cx="10990350" cy="88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b="true" sz="4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André Joaquin Ortega De Paz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9197" y="1973537"/>
            <a:ext cx="20973406" cy="6339926"/>
            <a:chOff x="0" y="0"/>
            <a:chExt cx="5523860" cy="166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23860" cy="1669775"/>
            </a:xfrm>
            <a:custGeom>
              <a:avLst/>
              <a:gdLst/>
              <a:ahLst/>
              <a:cxnLst/>
              <a:rect r="r" b="b" t="t" l="l"/>
              <a:pathLst>
                <a:path h="1669775" w="5523860">
                  <a:moveTo>
                    <a:pt x="0" y="0"/>
                  </a:moveTo>
                  <a:lnTo>
                    <a:pt x="5523860" y="0"/>
                  </a:lnTo>
                  <a:lnTo>
                    <a:pt x="5523860" y="1669775"/>
                  </a:lnTo>
                  <a:lnTo>
                    <a:pt x="0" y="1669775"/>
                  </a:ln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523860" cy="165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66760" y="5600213"/>
            <a:ext cx="7700199" cy="2521093"/>
          </a:xfrm>
          <a:custGeom>
            <a:avLst/>
            <a:gdLst/>
            <a:ahLst/>
            <a:cxnLst/>
            <a:rect r="r" b="b" t="t" l="l"/>
            <a:pathLst>
              <a:path h="2521093" w="7700199">
                <a:moveTo>
                  <a:pt x="0" y="0"/>
                </a:moveTo>
                <a:lnTo>
                  <a:pt x="7700200" y="0"/>
                </a:lnTo>
                <a:lnTo>
                  <a:pt x="7700200" y="2521093"/>
                </a:lnTo>
                <a:lnTo>
                  <a:pt x="0" y="2521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9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876210" y="1973537"/>
            <a:ext cx="9511724" cy="6339926"/>
            <a:chOff x="0" y="0"/>
            <a:chExt cx="932746" cy="621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2746" cy="621711"/>
            </a:xfrm>
            <a:custGeom>
              <a:avLst/>
              <a:gdLst/>
              <a:ahLst/>
              <a:cxnLst/>
              <a:rect r="r" b="b" t="t" l="l"/>
              <a:pathLst>
                <a:path h="621711" w="932746">
                  <a:moveTo>
                    <a:pt x="466373" y="0"/>
                  </a:moveTo>
                  <a:cubicBezTo>
                    <a:pt x="208802" y="0"/>
                    <a:pt x="0" y="139175"/>
                    <a:pt x="0" y="310855"/>
                  </a:cubicBezTo>
                  <a:cubicBezTo>
                    <a:pt x="0" y="482536"/>
                    <a:pt x="208802" y="621711"/>
                    <a:pt x="466373" y="621711"/>
                  </a:cubicBezTo>
                  <a:cubicBezTo>
                    <a:pt x="723943" y="621711"/>
                    <a:pt x="932746" y="482536"/>
                    <a:pt x="932746" y="310855"/>
                  </a:cubicBezTo>
                  <a:cubicBezTo>
                    <a:pt x="932746" y="139175"/>
                    <a:pt x="723943" y="0"/>
                    <a:pt x="466373" y="0"/>
                  </a:cubicBezTo>
                  <a:close/>
                </a:path>
              </a:pathLst>
            </a:custGeom>
            <a:blipFill>
              <a:blip r:embed="rId3"/>
              <a:stretch>
                <a:fillRect l="-15325" t="0" r="-20451" b="-2029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65071" y="1840187"/>
            <a:ext cx="11103578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SEGUNDO SEMESTRE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94173" y="4425462"/>
            <a:ext cx="964537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Modelación y Simulación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0503" y="2392553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0503" y="3334116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330503" y="4321428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330503" y="5320177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330503" y="6273178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39338" y="3086100"/>
            <a:ext cx="7282832" cy="4114800"/>
          </a:xfrm>
          <a:custGeom>
            <a:avLst/>
            <a:gdLst/>
            <a:ahLst/>
            <a:cxnLst/>
            <a:rect r="r" b="b" t="t" l="l"/>
            <a:pathLst>
              <a:path h="4114800" w="7282832">
                <a:moveTo>
                  <a:pt x="0" y="0"/>
                </a:moveTo>
                <a:lnTo>
                  <a:pt x="7282831" y="0"/>
                </a:lnTo>
                <a:lnTo>
                  <a:pt x="7282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9869" y="1220245"/>
            <a:ext cx="7271904" cy="115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3"/>
              </a:lnSpc>
            </a:pPr>
            <a:r>
              <a:rPr lang="en-US" b="true" sz="81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Anuncios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0503" y="2716961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UEDI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0503" y="3657966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Asignacion a DTT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0503" y="4645278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Grupos de Laboratorio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0503" y="5644027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Programa del laboratorio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4594" y="5576506"/>
            <a:ext cx="6998812" cy="4605218"/>
          </a:xfrm>
          <a:custGeom>
            <a:avLst/>
            <a:gdLst/>
            <a:ahLst/>
            <a:cxnLst/>
            <a:rect r="r" b="b" t="t" l="l"/>
            <a:pathLst>
              <a:path h="4605218" w="6998812">
                <a:moveTo>
                  <a:pt x="0" y="0"/>
                </a:moveTo>
                <a:lnTo>
                  <a:pt x="6998812" y="0"/>
                </a:lnTo>
                <a:lnTo>
                  <a:pt x="6998812" y="4605218"/>
                </a:lnTo>
                <a:lnTo>
                  <a:pt x="0" y="460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1385" y="1743760"/>
            <a:ext cx="11105230" cy="115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3"/>
              </a:lnSpc>
            </a:pPr>
            <a:r>
              <a:rPr lang="en-US" sz="8166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Grupo de WhastApp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03670" y="4028100"/>
            <a:ext cx="11492946" cy="4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3000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4" tooltip="https://chat.whatsapp.com/K3KXg7xVhulK2NeKsTJUwD"/>
              </a:rPr>
              <a:t>https://chat.whatsapp.com/K3KXg7xVhulK2NeKsTJUwD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358558"/>
            <a:ext cx="4680555" cy="2522905"/>
            <a:chOff x="0" y="0"/>
            <a:chExt cx="6240740" cy="33638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624074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CURSO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13907"/>
              <a:ext cx="6240740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Modelación y Simulación 2 Sección A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André Joaquin Ortega De Paz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201900597</a:t>
              </a:r>
            </a:p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080804"/>
              <a:ext cx="624074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643038" y="6358558"/>
            <a:ext cx="4692297" cy="2115235"/>
            <a:chOff x="0" y="0"/>
            <a:chExt cx="6256396" cy="28203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625639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CONTACTO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23432"/>
              <a:ext cx="6256396" cy="1296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5"/>
                </a:lnSpc>
              </a:pP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3191363100501@ingenieria.usc.edu.gt</a:t>
              </a:r>
            </a:p>
            <a:p>
              <a:pPr algn="l">
                <a:lnSpc>
                  <a:spcPts val="2695"/>
                </a:lnSpc>
              </a:pP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Mensaje via UEDI</a:t>
              </a:r>
            </a:p>
            <a:p>
              <a:pPr algn="l">
                <a:lnSpc>
                  <a:spcPts val="2695"/>
                </a:lnSpc>
              </a:pP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Grupo de comunicacion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080804"/>
              <a:ext cx="6256396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932992" y="6358558"/>
            <a:ext cx="4326308" cy="2237155"/>
            <a:chOff x="0" y="0"/>
            <a:chExt cx="5768411" cy="29828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7684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DUDAS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13907"/>
              <a:ext cx="5768411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Foros de UEDI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Correo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Asunto             [MYS2]...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080804"/>
              <a:ext cx="5768411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894297" y="2594806"/>
            <a:ext cx="2403698" cy="3140621"/>
          </a:xfrm>
          <a:custGeom>
            <a:avLst/>
            <a:gdLst/>
            <a:ahLst/>
            <a:cxnLst/>
            <a:rect r="r" b="b" t="t" l="l"/>
            <a:pathLst>
              <a:path h="3140621" w="2403698">
                <a:moveTo>
                  <a:pt x="0" y="0"/>
                </a:moveTo>
                <a:lnTo>
                  <a:pt x="2403698" y="0"/>
                </a:lnTo>
                <a:lnTo>
                  <a:pt x="2403698" y="3140621"/>
                </a:lnTo>
                <a:lnTo>
                  <a:pt x="0" y="3140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21959" y="2594806"/>
            <a:ext cx="4244082" cy="3140621"/>
          </a:xfrm>
          <a:custGeom>
            <a:avLst/>
            <a:gdLst/>
            <a:ahLst/>
            <a:cxnLst/>
            <a:rect r="r" b="b" t="t" l="l"/>
            <a:pathLst>
              <a:path h="3140621" w="4244082">
                <a:moveTo>
                  <a:pt x="0" y="0"/>
                </a:moveTo>
                <a:lnTo>
                  <a:pt x="4244082" y="0"/>
                </a:lnTo>
                <a:lnTo>
                  <a:pt x="4244082" y="3140621"/>
                </a:lnTo>
                <a:lnTo>
                  <a:pt x="0" y="3140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544" y="2594806"/>
            <a:ext cx="3140621" cy="3140621"/>
          </a:xfrm>
          <a:custGeom>
            <a:avLst/>
            <a:gdLst/>
            <a:ahLst/>
            <a:cxnLst/>
            <a:rect r="r" b="b" t="t" l="l"/>
            <a:pathLst>
              <a:path h="3140621" w="3140621">
                <a:moveTo>
                  <a:pt x="0" y="0"/>
                </a:moveTo>
                <a:lnTo>
                  <a:pt x="3140621" y="0"/>
                </a:lnTo>
                <a:lnTo>
                  <a:pt x="3140621" y="3140621"/>
                </a:lnTo>
                <a:lnTo>
                  <a:pt x="0" y="3140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71472" y="1028700"/>
            <a:ext cx="1483543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b="true" sz="620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Datos Generales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289029" y="3325639"/>
          <a:ext cx="9709942" cy="5136515"/>
        </p:xfrm>
        <a:graphic>
          <a:graphicData uri="http://schemas.openxmlformats.org/drawingml/2006/table">
            <a:tbl>
              <a:tblPr/>
              <a:tblGrid>
                <a:gridCol w="4854971"/>
                <a:gridCol w="4854971"/>
              </a:tblGrid>
              <a:tr h="1026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1026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1163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24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1026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289029" y="1028700"/>
            <a:ext cx="97099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E7E7E7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Formatos de Entrega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25132" y="3583730"/>
            <a:ext cx="2010261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3D4B7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Actividad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6026" y="3583730"/>
            <a:ext cx="178663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D4B7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Formato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4146" y="4702953"/>
            <a:ext cx="2672232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Hoja 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4146" y="5810413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Tareas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4146" y="6808352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4146" y="7742399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5831" y="4701056"/>
            <a:ext cx="3347024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[MYS2]HT#_carné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55831" y="5629438"/>
            <a:ext cx="3347024" cy="7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[MYS2]T#_carné o</a:t>
            </a:r>
          </a:p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[MYS2]T#_grupo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5831" y="6808352"/>
            <a:ext cx="3347024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[MYS2]P#_grupo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1160" y="7736734"/>
            <a:ext cx="4422116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[MYS2]Proyecto_grupo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6107" y="1028700"/>
            <a:ext cx="3257127" cy="3889107"/>
          </a:xfrm>
          <a:custGeom>
            <a:avLst/>
            <a:gdLst/>
            <a:ahLst/>
            <a:cxnLst/>
            <a:rect r="r" b="b" t="t" l="l"/>
            <a:pathLst>
              <a:path h="3889107" w="3257127">
                <a:moveTo>
                  <a:pt x="0" y="0"/>
                </a:moveTo>
                <a:lnTo>
                  <a:pt x="3257127" y="0"/>
                </a:lnTo>
                <a:lnTo>
                  <a:pt x="3257127" y="3889107"/>
                </a:lnTo>
                <a:lnTo>
                  <a:pt x="0" y="388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6229" y="5958049"/>
            <a:ext cx="753688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Lineamientos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34782" y="2811549"/>
            <a:ext cx="8047692" cy="8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3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Respeto hacia el auxiliar y a todos los compañeros</a:t>
            </a:r>
          </a:p>
        </p:txBody>
      </p:sp>
      <p:sp>
        <p:nvSpPr>
          <p:cNvPr name="AutoShape 5" id="5"/>
          <p:cNvSpPr/>
          <p:nvPr/>
        </p:nvSpPr>
        <p:spPr>
          <a:xfrm>
            <a:off x="9634782" y="3835450"/>
            <a:ext cx="8047692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634782" y="4213483"/>
            <a:ext cx="8047692" cy="43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3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 unico medio oficial es UEDI</a:t>
            </a:r>
          </a:p>
        </p:txBody>
      </p:sp>
      <p:sp>
        <p:nvSpPr>
          <p:cNvPr name="AutoShape 7" id="7"/>
          <p:cNvSpPr/>
          <p:nvPr/>
        </p:nvSpPr>
        <p:spPr>
          <a:xfrm>
            <a:off x="9634782" y="4778327"/>
            <a:ext cx="8047692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34782" y="5184727"/>
            <a:ext cx="8047692" cy="8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3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Utilizar foros para la resolucion de dudas</a:t>
            </a:r>
          </a:p>
        </p:txBody>
      </p:sp>
      <p:sp>
        <p:nvSpPr>
          <p:cNvPr name="AutoShape 9" id="9"/>
          <p:cNvSpPr/>
          <p:nvPr/>
        </p:nvSpPr>
        <p:spPr>
          <a:xfrm>
            <a:off x="9634782" y="6229569"/>
            <a:ext cx="8047692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34782" y="6850282"/>
            <a:ext cx="8047692" cy="43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3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Quedan prohibido las copias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634782" y="7415126"/>
            <a:ext cx="8047692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289029" y="2284858"/>
          <a:ext cx="9709942" cy="5509274"/>
        </p:xfrm>
        <a:graphic>
          <a:graphicData uri="http://schemas.openxmlformats.org/drawingml/2006/table">
            <a:tbl>
              <a:tblPr/>
              <a:tblGrid>
                <a:gridCol w="3236647"/>
                <a:gridCol w="3236647"/>
                <a:gridCol w="3236647"/>
              </a:tblGrid>
              <a:tr h="10493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1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1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1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1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  <a:tr h="891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43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289029" y="1028700"/>
            <a:ext cx="97099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Ponderacion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8903" y="2548023"/>
            <a:ext cx="2010261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3D4B7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Actividad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2141" y="2531513"/>
            <a:ext cx="178663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D4B7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Total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07917" y="364978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Hoja 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7917" y="4459221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Tareas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7917" y="5387603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0682" y="2531513"/>
            <a:ext cx="178663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D4B7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Punteo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07917" y="6258835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Cortos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07917" y="713006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7884" y="364978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 *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3991" y="364978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7884" y="4459221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 *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89343" y="4459221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07884" y="5387603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 Fases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03991" y="5387603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70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7884" y="6258835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 * 3.33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3991" y="6296935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7884" y="713006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 * 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03991" y="7130067"/>
            <a:ext cx="2672232" cy="37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1177" y="3014605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1" y="0"/>
                </a:lnTo>
                <a:lnTo>
                  <a:pt x="43699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8862" y="2838920"/>
            <a:ext cx="7119718" cy="455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3"/>
              </a:lnSpc>
            </a:pPr>
            <a:r>
              <a:rPr lang="en-US" b="true" sz="81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Lectura de programa del laboratorio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8213" y="1311064"/>
            <a:ext cx="11931573" cy="115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3"/>
              </a:lnSpc>
            </a:pPr>
            <a:r>
              <a:rPr lang="en-US" b="true" sz="81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¿Alguna duda?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DAGJ29o6x_U</dc:identifier>
  <dcterms:modified xsi:type="dcterms:W3CDTF">2011-08-01T06:04:30Z</dcterms:modified>
  <cp:revision>1</cp:revision>
  <dc:title>Clase 0 - 19/07</dc:title>
</cp:coreProperties>
</file>